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68" r:id="rId4"/>
  </p:sldMasterIdLst>
  <p:sldIdLst>
    <p:sldId id="262" r:id="rId5"/>
    <p:sldId id="288" r:id="rId6"/>
    <p:sldId id="281" r:id="rId7"/>
    <p:sldId id="284" r:id="rId8"/>
    <p:sldId id="273" r:id="rId9"/>
    <p:sldId id="280" r:id="rId10"/>
    <p:sldId id="285" r:id="rId11"/>
    <p:sldId id="279" r:id="rId12"/>
    <p:sldId id="286" r:id="rId13"/>
    <p:sldId id="265" r:id="rId14"/>
    <p:sldId id="269" r:id="rId15"/>
    <p:sldId id="268" r:id="rId16"/>
    <p:sldId id="287" r:id="rId17"/>
    <p:sldId id="267" r:id="rId18"/>
    <p:sldId id="274" r:id="rId19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129CFA3-B39D-4291-ABAB-7E0A187A1AFB}">
          <p14:sldIdLst>
            <p14:sldId id="262"/>
          </p14:sldIdLst>
        </p14:section>
        <p14:section name="Раздел без заголовка" id="{B073BECB-87AB-4EC4-AFE2-11B3EC96ADE4}">
          <p14:sldIdLst>
            <p14:sldId id="264"/>
            <p14:sldId id="265"/>
            <p14:sldId id="267"/>
            <p14:sldId id="277"/>
            <p14:sldId id="280"/>
            <p14:sldId id="279"/>
            <p14:sldId id="270"/>
            <p14:sldId id="269"/>
            <p14:sldId id="268"/>
            <p14:sldId id="271"/>
            <p14:sldId id="272"/>
            <p14:sldId id="273"/>
            <p14:sldId id="275"/>
            <p14:sldId id="276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8" autoAdjust="0"/>
  </p:normalViewPr>
  <p:slideViewPr>
    <p:cSldViewPr>
      <p:cViewPr>
        <p:scale>
          <a:sx n="82" d="100"/>
          <a:sy n="82" d="100"/>
        </p:scale>
        <p:origin x="-161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0097-3926-4C81-A1C4-1B4A037236B6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C4EAD-0A6A-4F23-AA9F-FD9619C4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6E86-861C-44FC-BC00-110AEA4C1DA8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754B-04E6-4644-BF47-C0AE69477C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A1BBA-82E3-4707-899D-7D3C8A9D6504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B544-60EE-4671-82DA-2A12591D2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795B5-C05F-435F-9D20-FA4FACF27D50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066AF-FE8F-4559-96F2-FDF7CC60C3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D96D-B9B2-44AF-932D-22A9861ED132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71642-4A6B-419A-9956-AD686F6DE5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3AE11-C7BA-419A-B184-616DD0FBF7E2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9ECCB-C815-4FF9-8864-FA27E3CBB4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CB75-3E19-4E7E-B77B-14FC93A222A5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E6FA4-DEA6-47BA-B5D9-227B168CD6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36679-FEA4-4971-BEDF-C74262D4CFBA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172F-41F8-4BE6-8EA2-BC81CB9848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DDD30-75B6-4291-A7C1-D78B57B488F9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DCD4-20BC-496C-99D0-458EBD3CC3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6BFC-C31D-4441-BCDE-E6C31D013106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4226-F224-4BC1-9BFD-9BCFEB491E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A272-EB53-44C6-BF3B-3BF4DFF9314A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2AD40-1279-49AA-9F95-DB5DF5CE75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F2F0-70C3-4B08-8BE6-8B0EE40646F8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8966-9272-4FC9-8C27-10C4899B1C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25D3C-4652-49A0-822F-D4DF180031A3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F88F-5F24-4820-9E5B-D560E14834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502F0-8242-4706-8B7C-E619E89290D3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F79A-E3D5-4F41-A5A9-C167CA0C26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D66F-86E7-49D5-8AD6-ACA2A57411AF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8EC5-542C-4B41-8D28-68CC694CA7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6987E-246E-43FC-A687-33144A565F37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7293-CD81-4D8D-AEC0-08CC492BA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9F09-A883-457C-8B01-4F669954D648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C0C10-6FEB-46E0-B123-8E417FD09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2E0D-A8B2-464B-9B48-0E6121EE101B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39161-5872-464F-9773-3B16A801C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06F4-009A-4D9E-9D2C-31803D1987E7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76AA-4339-4715-AB9C-A6919907A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7B3D0-CB88-4846-82AA-A973B78A1946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B42A5-FE73-44EF-B731-F72997E33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5146B-0755-40F5-8AD5-8ED1A640481C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AF783-39F5-4C7F-B069-C80225FC4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93D21-0406-4EDA-ACEB-FB960D307842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7FBB0-0AA7-490D-BAE9-D76B9FA41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091A0-66D9-4D22-84A9-6E6F5CF69C0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22BDB-C9AD-4245-ACFB-38865E54A2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DFD9-7EA7-4D3F-956B-AD1B0E074382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8DD9B-76DF-4AF8-8546-37EA25E6E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DFB28-0AF3-4701-94B5-84E197D8D7B2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8197-188A-4E67-ABBA-C39158274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CCCF-50D6-4D8D-B475-5EDDAEFEC25B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C57F6-9D5A-481B-BF22-EFBA448F5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2379-897E-42D4-BA71-A2F8962073D9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0AF77-524A-4B86-8A9B-A6A71A108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64C6-3B7E-4B6A-805C-E01A0A5082D4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1725-A75B-4E65-8732-0FCA5DF16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4374-DC6F-4359-9792-3C7AFA9060C5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6738-3B71-448B-BEE7-3DCCB7FDC1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5047-8D52-4309-9418-F5487EF881FB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3DDB1-C652-4268-8C61-C24DBC163A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72E42-49D9-4124-974B-2FF075B8D67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4256-20E5-402C-9D66-BDC69A7C5F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F2782-3C62-46C8-98ED-023BE3F17DC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854FB-7835-49DE-B316-281BB37B3F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E097F-500C-4930-BF98-536E54461EF5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3A61-9D39-4130-A654-64949022BD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9E2D-9559-46B1-A2E8-B10BB87E29FF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C5084-466F-4DF0-831E-55EABA7574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9B8A-655D-425F-BF9B-BCB66F93A53B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17EB-DE99-4D9C-BBAA-D28EB1B3C1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69C1F-08C4-4D76-8233-3E8FCAD1A671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A29AB-AA38-496D-BD81-39EF8B5FBC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CF00-1B57-47C5-8B1E-CDC29C019922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34E3-4C11-4B5B-B586-ACA71A41EB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F67F2-455A-48B6-BD59-7DD29BA0E5D6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A398-7DBA-4CE9-A63B-6C0690A8E8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63DC7-82A2-4589-A0BE-5CABEB70EE8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D2E4-7BFE-4615-9AF2-0192DA5E40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92FC-55C1-4D08-B444-4AB3B7F1CFD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4F87-7698-4C9E-9E63-D5DCAC166D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D890-E31F-47CB-82CC-9A6F6352A52E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3987-2844-4E18-9CC9-1085D1F31E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080C-788D-4AEE-A0CE-6D0EAE28BE8F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AF92-DDFB-4ACF-8E14-7168FD33A1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B10D3-8AB7-40A4-806C-CE1B7A2A1AAD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7D42-AF60-4746-862B-2DCFC42EC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01B2-DDA1-44BB-AAFD-C1A1A0B30D56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49668-6620-4B80-A705-892F7C9E11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29939-4220-4CEB-890D-9F981B5D77DC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8F779F-F507-4CC5-9FAE-D72350E562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ransition spd="slow" advClick="0" advTm="5000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757733-5992-4D52-BC71-473A2B436065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8A571C-67BF-4832-A726-2FDF3BA2BD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9" r:id="rId2"/>
    <p:sldLayoutId id="2147483788" r:id="rId3"/>
    <p:sldLayoutId id="2147483787" r:id="rId4"/>
    <p:sldLayoutId id="2147483786" r:id="rId5"/>
    <p:sldLayoutId id="2147483785" r:id="rId6"/>
    <p:sldLayoutId id="2147483784" r:id="rId7"/>
    <p:sldLayoutId id="2147483783" r:id="rId8"/>
    <p:sldLayoutId id="2147483782" r:id="rId9"/>
    <p:sldLayoutId id="2147483781" r:id="rId10"/>
    <p:sldLayoutId id="2147483780" r:id="rId11"/>
  </p:sldLayoutIdLst>
  <p:transition spd="slow" advClick="0" advTm="5000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46000" t="-57000" r="-1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688597-F468-4467-A2BB-D6C83BA58A5E}" type="datetimeFigureOut">
              <a:rPr lang="ru-RU"/>
              <a:pPr>
                <a:defRPr/>
              </a:pPr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909303-2619-4675-A417-FC17538D9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0" r:id="rId2"/>
    <p:sldLayoutId id="2147483799" r:id="rId3"/>
    <p:sldLayoutId id="2147483798" r:id="rId4"/>
    <p:sldLayoutId id="2147483797" r:id="rId5"/>
    <p:sldLayoutId id="2147483796" r:id="rId6"/>
    <p:sldLayoutId id="2147483795" r:id="rId7"/>
    <p:sldLayoutId id="2147483794" r:id="rId8"/>
    <p:sldLayoutId id="2147483793" r:id="rId9"/>
    <p:sldLayoutId id="2147483792" r:id="rId10"/>
    <p:sldLayoutId id="2147483791" r:id="rId11"/>
  </p:sldLayoutIdLst>
  <p:transition spd="slow" advClick="0" advTm="5000"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AF214C-D292-48FE-A674-DAAE02E544BF}" type="datetimeFigureOut">
              <a:rPr lang="ru-RU"/>
              <a:pPr>
                <a:defRPr/>
              </a:pPr>
              <a:t>16.01.2018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4E6B3F-1B39-4B60-950D-492267E951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1" r:id="rId2"/>
    <p:sldLayoutId id="2147483810" r:id="rId3"/>
    <p:sldLayoutId id="2147483809" r:id="rId4"/>
    <p:sldLayoutId id="2147483808" r:id="rId5"/>
    <p:sldLayoutId id="2147483807" r:id="rId6"/>
    <p:sldLayoutId id="2147483806" r:id="rId7"/>
    <p:sldLayoutId id="2147483805" r:id="rId8"/>
    <p:sldLayoutId id="2147483804" r:id="rId9"/>
    <p:sldLayoutId id="2147483803" r:id="rId10"/>
    <p:sldLayoutId id="2147483802" r:id="rId11"/>
  </p:sldLayoutIdLst>
  <p:transition spd="slow" advClick="0" advTm="5000"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39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7921625" cy="511197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Развивающая предметно – пространственная среда в соответствии с ФГОС ДО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в  младшей группе «Смешарики»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                                       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                       </a:t>
            </a:r>
            <a:r>
              <a:rPr lang="ru-RU" sz="1800" b="1" dirty="0" smtClean="0">
                <a:solidFill>
                  <a:srgbClr val="7030A0"/>
                </a:solidFill>
              </a:rPr>
              <a:t>Подготовила воспитатель </a:t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                                                                    </a:t>
            </a:r>
            <a:r>
              <a:rPr lang="en-US" sz="1800" b="1" dirty="0" smtClean="0">
                <a:solidFill>
                  <a:srgbClr val="7030A0"/>
                </a:solidFill>
              </a:rPr>
              <a:t>I </a:t>
            </a:r>
            <a:r>
              <a:rPr lang="ru-RU" sz="1800" b="1" dirty="0" smtClean="0">
                <a:solidFill>
                  <a:srgbClr val="7030A0"/>
                </a:solidFill>
              </a:rPr>
              <a:t>квалификационной </a:t>
            </a:r>
            <a:r>
              <a:rPr lang="en-US" sz="1800" b="1" dirty="0" smtClean="0">
                <a:solidFill>
                  <a:srgbClr val="7030A0"/>
                </a:solidFill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категории</a:t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                                                                    МБДОУ Сосновский детский сад     </a:t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                               «Аленушка» </a:t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                                                       Исаева Ольга Васильевна</a:t>
            </a:r>
          </a:p>
        </p:txBody>
      </p:sp>
      <p:pic>
        <p:nvPicPr>
          <p:cNvPr id="2050" name="Picture 2" descr="Set_of_funny_kids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312368" cy="25615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50179" name="Picture 4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805264"/>
            <a:ext cx="4381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476875"/>
            <a:ext cx="762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5517232"/>
            <a:ext cx="7715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0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5805264"/>
            <a:ext cx="1143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3491880" y="1772816"/>
            <a:ext cx="3024336" cy="1512168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</p:txBody>
      </p:sp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07504" y="1"/>
            <a:ext cx="90364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Центр любимой книги</a:t>
            </a:r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844824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книжками мы все дружны:</a:t>
            </a:r>
            <a:br>
              <a:rPr lang="ru-RU" dirty="0" smtClean="0"/>
            </a:br>
            <a:r>
              <a:rPr lang="ru-RU" dirty="0" smtClean="0"/>
              <a:t>И ты, и я – читатели.</a:t>
            </a:r>
            <a:br>
              <a:rPr lang="ru-RU" dirty="0" smtClean="0"/>
            </a:br>
            <a:r>
              <a:rPr lang="ru-RU" dirty="0" smtClean="0"/>
              <a:t>И, конечно, знаем мы,</a:t>
            </a:r>
            <a:br>
              <a:rPr lang="ru-RU" dirty="0" smtClean="0"/>
            </a:br>
            <a:r>
              <a:rPr lang="ru-RU" dirty="0" smtClean="0"/>
              <a:t>Что пишут их писатели.</a:t>
            </a:r>
            <a:endParaRPr lang="ru-RU" dirty="0"/>
          </a:p>
        </p:txBody>
      </p:sp>
      <p:pic>
        <p:nvPicPr>
          <p:cNvPr id="9" name="Рисунок 8" descr="C:\Users\111\Desktop\image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844824"/>
            <a:ext cx="2736304" cy="230425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111\Desktop\IMG_20180110_0941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61048"/>
            <a:ext cx="2520280" cy="278435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6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885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11\Desktop\Новая папка\IMG_20171228_0848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72816"/>
            <a:ext cx="2808312" cy="4248472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111\Desktop\IMG_20180111_090018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437112"/>
            <a:ext cx="2952626" cy="223247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892480" cy="936625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    Центр театра«В гостях у Сказки»</a:t>
            </a:r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3419872" y="1772816"/>
            <a:ext cx="33123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Превращается рука 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И </a:t>
            </a:r>
            <a:r>
              <a:rPr lang="ru-RU" sz="2000" dirty="0">
                <a:solidFill>
                  <a:schemeClr val="accent2"/>
                </a:solidFill>
                <a:latin typeface="Calibri" pitchFamily="34" charset="0"/>
              </a:rPr>
              <a:t>в котёнка, и в щенка.</a:t>
            </a:r>
            <a:br>
              <a:rPr lang="ru-RU" sz="2000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ru-RU" sz="2000" dirty="0">
                <a:solidFill>
                  <a:schemeClr val="accent2"/>
                </a:solidFill>
                <a:latin typeface="Calibri" pitchFamily="34" charset="0"/>
              </a:rPr>
              <a:t>Чтоб рука артисткой </a:t>
            </a:r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стала, 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Нужно </a:t>
            </a:r>
            <a:r>
              <a:rPr lang="ru-RU" sz="2000" dirty="0">
                <a:solidFill>
                  <a:schemeClr val="accent2"/>
                </a:solidFill>
                <a:latin typeface="Calibri" pitchFamily="34" charset="0"/>
              </a:rPr>
              <a:t>очень-очень </a:t>
            </a:r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мало: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Специальные перчатки, 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Calibri" pitchFamily="34" charset="0"/>
              </a:rPr>
              <a:t>Ум</a:t>
            </a:r>
            <a:r>
              <a:rPr lang="ru-RU" sz="2000" dirty="0">
                <a:solidFill>
                  <a:schemeClr val="accent2"/>
                </a:solidFill>
                <a:latin typeface="Calibri" pitchFamily="34" charset="0"/>
              </a:rPr>
              <a:t>, талант – и всё в порядке</a:t>
            </a:r>
            <a:r>
              <a:rPr lang="ru-RU" dirty="0">
                <a:solidFill>
                  <a:schemeClr val="accent2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8" name="Рисунок 7" descr="C:\Users\111\Desktop\Новая папка\IMG_20171227_1047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3168352" cy="241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111\Desktop\Новая папка\IMG_20171227_1057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4437112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Содержимое 11" descr="C:\Users\111\Desktop\Новая папка\IMG_20171227_105301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4390577"/>
            <a:ext cx="3168352" cy="2350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33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111\Desktop\Новая папка\IMG_20171228_1535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8066" y="1196752"/>
            <a:ext cx="2115934" cy="3031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EC290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111\Desktop\IMG_20180110_094632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365104"/>
            <a:ext cx="2592288" cy="237626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«Центр музыки»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6084888" y="1412875"/>
            <a:ext cx="29511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tx2"/>
              </a:solidFill>
              <a:latin typeface="Calibri" pitchFamily="34" charset="0"/>
            </a:endParaRPr>
          </a:p>
          <a:p>
            <a:endParaRPr lang="ru-RU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ru-RU">
                <a:solidFill>
                  <a:schemeClr val="tx2"/>
                </a:solidFill>
                <a:latin typeface="Calibri" pitchFamily="34" charset="0"/>
              </a:rPr>
              <a:t>Весёлый праздник у зверей!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Эй, собирайтесь все скорей!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У нас в лесу концерт большой,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Поторопись, народ лесной!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Здесь будет музыка звучать,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Все будут петь и танцевать!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Повеселятся от души - </a:t>
            </a:r>
            <a:br>
              <a:rPr lang="ru-RU">
                <a:solidFill>
                  <a:schemeClr val="tx2"/>
                </a:solidFill>
                <a:latin typeface="Calibri" pitchFamily="34" charset="0"/>
              </a:rPr>
            </a:br>
            <a:r>
              <a:rPr lang="ru-RU">
                <a:solidFill>
                  <a:schemeClr val="tx2"/>
                </a:solidFill>
                <a:latin typeface="Calibri" pitchFamily="34" charset="0"/>
              </a:rPr>
              <a:t>И взрослые, и малыши!</a:t>
            </a:r>
          </a:p>
        </p:txBody>
      </p:sp>
      <p:pic>
        <p:nvPicPr>
          <p:cNvPr id="63493" name="Picture 5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9675" y="5332413"/>
            <a:ext cx="1352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11\Desktop\Новая папка\IMG_20171228_095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09634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C:\Users\111\Desktop\IMG_20180110_09485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149080"/>
            <a:ext cx="3521364" cy="252028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111\Desktop\Новая папка\IMG_20180111_080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789040"/>
            <a:ext cx="2160240" cy="2849653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Каляки-маляки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pPr lvl="6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11\Desktop\Новая папка\IMG_20171228_0826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309634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111\Desktop\Новая папка\IMG_20170919_094000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774603" cy="360040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IMG-20180110-WA0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556792"/>
            <a:ext cx="3096344" cy="2353467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111\Desktop\imag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2808312" cy="2635076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3563888" y="14847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есть карандаши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листок бумаги,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рисую от души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калямаляки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Толстые, пузатые,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Даже волосатые,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Синие и красные -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общем, очень разные.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же я нарисовал?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слона, не самосвал,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собаку, не кота,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просто КРАСОТА!</a:t>
            </a:r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111\Desktop\Новая папка\IMG_20180110_100644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2842859" cy="322377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00" y="274638"/>
            <a:ext cx="5543550" cy="61785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природы «Зеленый уголок»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>СКАЗКА </a:t>
            </a:r>
            <a:r>
              <a:rPr lang="ru-RU" sz="1800" dirty="0"/>
              <a:t>ЛЕСА</a:t>
            </a:r>
            <a:br>
              <a:rPr lang="ru-RU" sz="1800" dirty="0"/>
            </a:br>
            <a:r>
              <a:rPr lang="ru-RU" sz="1800" dirty="0"/>
              <a:t>Из душистых веток сплетена завеса,</a:t>
            </a:r>
            <a:br>
              <a:rPr lang="ru-RU" sz="1800" dirty="0"/>
            </a:br>
            <a:r>
              <a:rPr lang="ru-RU" sz="1800" dirty="0"/>
              <a:t>Не пускают ветра сосны к сердцу леса...</a:t>
            </a:r>
            <a:br>
              <a:rPr lang="ru-RU" sz="1800" dirty="0"/>
            </a:br>
            <a:r>
              <a:rPr lang="ru-RU" sz="1800" dirty="0"/>
              <a:t>Там в тиши прохладной есть ручей журчащий,</a:t>
            </a:r>
            <a:br>
              <a:rPr lang="ru-RU" sz="1800" dirty="0"/>
            </a:br>
            <a:r>
              <a:rPr lang="ru-RU" sz="1800" dirty="0"/>
              <a:t>Свежий и прохладный, чистый и блестящий...</a:t>
            </a:r>
            <a:br>
              <a:rPr lang="ru-RU" sz="1800" dirty="0"/>
            </a:br>
            <a:r>
              <a:rPr lang="ru-RU" sz="1800" dirty="0"/>
              <a:t>И, пугливо прячась в травке побережной,</a:t>
            </a:r>
            <a:br>
              <a:rPr lang="ru-RU" sz="1800" dirty="0"/>
            </a:br>
            <a:r>
              <a:rPr lang="ru-RU" sz="1800" dirty="0"/>
              <a:t>В тот ручей глядится ландыш белоснежный,</a:t>
            </a:r>
            <a:br>
              <a:rPr lang="ru-RU" sz="1800" dirty="0"/>
            </a:br>
            <a:r>
              <a:rPr lang="ru-RU" sz="1800" dirty="0"/>
              <a:t>И хранит из веток крепкая завеса</a:t>
            </a:r>
            <a:br>
              <a:rPr lang="ru-RU" sz="1800" dirty="0"/>
            </a:br>
            <a:r>
              <a:rPr lang="ru-RU" sz="1800" dirty="0"/>
              <a:t>Дремлющую сказку — сказку в сердце леса...</a:t>
            </a:r>
            <a:br>
              <a:rPr lang="ru-RU" sz="1800" dirty="0"/>
            </a:br>
            <a:r>
              <a:rPr lang="ru-RU" sz="1800" i="1" dirty="0"/>
              <a:t>Автор: Г. Галина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9" name="Содержимое 8" descr="C:\Users\111\Desktop\Новая папка\IMG_20171228_10371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338437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111\Desktop\QihX5qlCBJ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384376" cy="182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111\Desktop\IMG_20180110_095343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437112"/>
            <a:ext cx="2880320" cy="226447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IMG_20180109_113325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437112"/>
            <a:ext cx="2592288" cy="2232248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187450" y="4365625"/>
            <a:ext cx="7272338" cy="1800225"/>
          </a:xfrm>
        </p:spPr>
        <p:txBody>
          <a:bodyPr/>
          <a:lstStyle/>
          <a:p>
            <a:r>
              <a:rPr lang="ru-RU" b="1" smtClean="0"/>
              <a:t>Спасибо за внимание.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908050"/>
            <a:ext cx="8147050" cy="56896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ru-RU" b="1" i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 lvl="0" algn="just">
              <a:spcBef>
                <a:spcPts val="0"/>
              </a:spcBef>
              <a:buNone/>
              <a:defRPr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</a:rPr>
              <a:t>                   </a:t>
            </a:r>
            <a:r>
              <a:rPr lang="ru-RU" sz="24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Наша группа – это единое пространство: </a:t>
            </a:r>
          </a:p>
          <a:p>
            <a:pPr lvl="0" algn="just"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воспитатель – ребёнок – родитель.</a:t>
            </a:r>
            <a:endParaRPr lang="ru-RU" sz="2400" dirty="0" smtClean="0">
              <a:latin typeface="+mj-lt"/>
            </a:endParaRPr>
          </a:p>
          <a:p>
            <a:pPr lvl="0">
              <a:buNone/>
              <a:defRPr/>
            </a:pPr>
            <a:r>
              <a:rPr lang="ru-RU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Наш весёлый детский сад</a:t>
            </a:r>
          </a:p>
          <a:p>
            <a:pPr lvl="0">
              <a:buNone/>
              <a:defRPr/>
            </a:pPr>
            <a:r>
              <a:rPr lang="ru-RU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Каждому ребёнку рад.</a:t>
            </a:r>
          </a:p>
          <a:p>
            <a:pPr lvl="0">
              <a:buNone/>
              <a:defRPr/>
            </a:pPr>
            <a:r>
              <a:rPr lang="ru-RU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Приходите к нам друзья –</a:t>
            </a:r>
          </a:p>
          <a:p>
            <a:pPr lvl="0">
              <a:buNone/>
              <a:defRPr/>
            </a:pPr>
            <a:r>
              <a:rPr lang="ru-RU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Будем рады вам всегда.</a:t>
            </a:r>
          </a:p>
          <a:p>
            <a:pPr>
              <a:defRPr/>
            </a:pPr>
            <a:endParaRPr lang="ru-RU" dirty="0" smtClean="0"/>
          </a:p>
          <a:p>
            <a:pPr lvl="7"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 для мамочек и папочек</a:t>
            </a:r>
            <a:endParaRPr lang="ru-RU" dirty="0"/>
          </a:p>
        </p:txBody>
      </p:sp>
      <p:pic>
        <p:nvPicPr>
          <p:cNvPr id="5" name="Рисунок 4" descr="C:\Users\111\Desktop\Новая папка\IMG_20171229_101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146425" cy="2359819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111\Desktop\Новая папка\IMG_20171229_101732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3082340" cy="237058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111\Desktop\Новая папка\IMG_20171229_101328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365104"/>
            <a:ext cx="3697858" cy="222484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Новая папка\IMG_20171228_130458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3312368" cy="2304256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8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916832"/>
            <a:ext cx="7429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111\Desktop\Новая папка\imag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501008"/>
            <a:ext cx="3672408" cy="3096344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60648"/>
            <a:ext cx="51183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Центр безопасности</a:t>
            </a:r>
            <a:endParaRPr lang="ru-RU" sz="4400" dirty="0">
              <a:latin typeface="+mj-lt"/>
            </a:endParaRPr>
          </a:p>
        </p:txBody>
      </p:sp>
      <p:pic>
        <p:nvPicPr>
          <p:cNvPr id="4" name="Рисунок 3" descr="C:\Users\111\Desktop\Новая папка\IMG_20171228_103518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960440" cy="266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111\Desktop\Новая папка\IMG_20171228_103703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432048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111\Desktop\Новая папка\IMG_20171228_1036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81128"/>
            <a:ext cx="3888432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2AE1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111\Desktop\IMG_20180115_102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09120"/>
            <a:ext cx="3672408" cy="234888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Новая папка\IMG_20171228_103705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356992"/>
            <a:ext cx="2304256" cy="3501008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24936" cy="100811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 двигательной  активности        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5651500" y="1700213"/>
            <a:ext cx="33131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Calibri" pitchFamily="34" charset="0"/>
              </a:rPr>
              <a:t>Чтоб </a:t>
            </a: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здоровье сохранить,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Организм свой укрепить,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Знает вся моя семья - 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Должен быть режим у дня. 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Следует, ребята, знать -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Нужно всем подольше спать.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Ну а утром не лениться–</a:t>
            </a:r>
            <a:br>
              <a:rPr lang="ru-RU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dirty="0">
                <a:solidFill>
                  <a:schemeClr val="tx2"/>
                </a:solidFill>
                <a:latin typeface="Calibri" pitchFamily="34" charset="0"/>
              </a:rPr>
              <a:t>На зарядку становиться!</a:t>
            </a:r>
          </a:p>
        </p:txBody>
      </p:sp>
      <p:pic>
        <p:nvPicPr>
          <p:cNvPr id="65542" name="Picture 6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916832"/>
            <a:ext cx="971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11\Desktop\Новая папка\IMG_20171228_094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288032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33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K:\ГИМНАСТ\DSCN18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437112"/>
            <a:ext cx="2952328" cy="2304256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K:\P10606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2880320" cy="2304256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4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356992"/>
            <a:ext cx="4381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C:\Users\111\Desktop\Новая папка\IMG_20171227_110635.jpg"/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437112"/>
            <a:ext cx="309634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игры</a:t>
            </a:r>
          </a:p>
        </p:txBody>
      </p:sp>
      <p:sp>
        <p:nvSpPr>
          <p:cNvPr id="66566" name="TextBox 3"/>
          <p:cNvSpPr txBox="1">
            <a:spLocks noChangeArrowheads="1"/>
          </p:cNvSpPr>
          <p:nvPr/>
        </p:nvSpPr>
        <p:spPr bwMode="auto">
          <a:xfrm>
            <a:off x="5868144" y="1700808"/>
            <a:ext cx="341987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Calibri" pitchFamily="34" charset="0"/>
            </a:endParaRPr>
          </a:p>
          <a:p>
            <a:pPr algn="ctr"/>
            <a:r>
              <a:rPr lang="ru-RU" b="1" dirty="0" smtClean="0">
                <a:latin typeface="Calibri" pitchFamily="34" charset="0"/>
              </a:rPr>
              <a:t>Игрушки</a:t>
            </a:r>
            <a:endParaRPr lang="ru-RU" b="1" dirty="0">
              <a:latin typeface="Calibri" pitchFamily="34" charset="0"/>
            </a:endParaRPr>
          </a:p>
          <a:p>
            <a:r>
              <a:rPr lang="ru-RU" dirty="0">
                <a:latin typeface="Calibri" pitchFamily="34" charset="0"/>
              </a:rPr>
              <a:t>Из цветной пушистой байки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Малышам игрушки шьём —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Куклы, мячики и зайки.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Их всё больше с каждым днём.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Здесь игрушек целый угол: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Белый выводок зайчат,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И косички толстых кукол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Кверху бантами торчат….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Вот тигрёнок полосатый.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У тигрёнка добрый вид,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Потому что только ватой</a:t>
            </a:r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У него живот набит…</a:t>
            </a:r>
          </a:p>
          <a:p>
            <a:r>
              <a:rPr lang="ru-RU" dirty="0">
                <a:latin typeface="Calibri" pitchFamily="34" charset="0"/>
              </a:rPr>
              <a:t>З. Александрова</a:t>
            </a:r>
          </a:p>
        </p:txBody>
      </p:sp>
      <p:pic>
        <p:nvPicPr>
          <p:cNvPr id="66567" name="Picture 8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92950" y="5861050"/>
            <a:ext cx="152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11\Desktop\Новая папка\IMG_20171227_103501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38437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111\Desktop\Новая папка\IMG_20171227_1041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5" name="Picture 3" descr="C:\Users\1\Desktop\Фото для презентации группы\IMG_002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2641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C:\Users\111\Desktop\Новая папка\IMG_20171229_1555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9" y="4149080"/>
            <a:ext cx="3240360" cy="252028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Центр познания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                       (занимательных игр )</a:t>
            </a:r>
          </a:p>
        </p:txBody>
      </p:sp>
      <p:pic>
        <p:nvPicPr>
          <p:cNvPr id="7" name="Рисунок 6" descr="C:\Users\111\Desktop\Новая папка\IMG_20171226_1553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2736304" cy="288722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Новая папка\IMG_20171227_1007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509120"/>
            <a:ext cx="3168352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5" descr="C:\Users\111\Desktop\Новая папка\IMG_20171228_102344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2627784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111\Desktop\IMG_20180115_0959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89040"/>
            <a:ext cx="2448272" cy="294258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111\Desktop\IMG_20180115_1012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988840"/>
            <a:ext cx="3054350" cy="229076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111\Desktop\Новая папка\IMG_20171226_155324_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21088"/>
            <a:ext cx="2749550" cy="2525502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«Центр сенсорно-моторного развития»</a:t>
            </a:r>
            <a:endParaRPr lang="ru-RU" dirty="0"/>
          </a:p>
        </p:txBody>
      </p:sp>
      <p:pic>
        <p:nvPicPr>
          <p:cNvPr id="3" name="Picture 6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301208"/>
            <a:ext cx="885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73216"/>
            <a:ext cx="7429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2132856"/>
            <a:ext cx="3366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Наша группа, как светлица.</a:t>
            </a:r>
            <a:br>
              <a:rPr lang="ru-RU" dirty="0" smtClean="0"/>
            </a:br>
            <a:r>
              <a:rPr lang="ru-RU" dirty="0" smtClean="0"/>
              <a:t>Хорошо в ней веселиться.</a:t>
            </a:r>
            <a:br>
              <a:rPr lang="ru-RU" dirty="0" smtClean="0"/>
            </a:br>
            <a:r>
              <a:rPr lang="ru-RU" dirty="0" smtClean="0"/>
              <a:t>Тут всегда ребячий смех.</a:t>
            </a:r>
            <a:br>
              <a:rPr lang="ru-RU" dirty="0" smtClean="0"/>
            </a:br>
            <a:r>
              <a:rPr lang="ru-RU" dirty="0" smtClean="0"/>
              <a:t>Много разных тут игрушек </a:t>
            </a:r>
            <a:br>
              <a:rPr lang="ru-RU" dirty="0" smtClean="0"/>
            </a:br>
            <a:r>
              <a:rPr lang="ru-RU" dirty="0" smtClean="0"/>
              <a:t>Познавательных для всех…</a:t>
            </a:r>
            <a:endParaRPr lang="ru-RU" dirty="0"/>
          </a:p>
        </p:txBody>
      </p:sp>
      <p:pic>
        <p:nvPicPr>
          <p:cNvPr id="8" name="Рисунок 7" descr="C:\Users\111\Desktop\Новая папка\IMG_20171227_0759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2664296" cy="3202707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111\Desktop\Новая папка\IMG_20171227_1003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412776"/>
            <a:ext cx="2654690" cy="3312368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111\Desktop\Новая папка\IMG_20171227_1012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077072"/>
            <a:ext cx="2717005" cy="258373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111\Desktop\Новая папка\IMG_20171227_101255_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077072"/>
            <a:ext cx="2880320" cy="2592288"/>
          </a:xfrm>
          <a:prstGeom prst="rect">
            <a:avLst/>
          </a:prstGeom>
          <a:ln w="190500" cap="sq">
            <a:solidFill>
              <a:srgbClr val="A8089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4303713" y="1916113"/>
            <a:ext cx="4840287" cy="2449512"/>
          </a:xfrm>
        </p:spPr>
        <p:txBody>
          <a:bodyPr/>
          <a:lstStyle/>
          <a:p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 </a:t>
            </a:r>
            <a:br>
              <a:rPr lang="ru-RU" sz="1800" smtClean="0"/>
            </a:br>
            <a:endParaRPr lang="ru-RU" sz="1800" smtClean="0"/>
          </a:p>
        </p:txBody>
      </p:sp>
      <p:sp>
        <p:nvSpPr>
          <p:cNvPr id="60421" name="Прямоугольник 5"/>
          <p:cNvSpPr>
            <a:spLocks noChangeArrowheads="1"/>
          </p:cNvSpPr>
          <p:nvPr/>
        </p:nvSpPr>
        <p:spPr bwMode="auto">
          <a:xfrm>
            <a:off x="6500813" y="1412776"/>
            <a:ext cx="2643187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C3300"/>
                </a:solidFill>
              </a:rPr>
              <a:t>Подъёмный кран </a:t>
            </a:r>
            <a:r>
              <a:rPr lang="ru-RU" b="1" dirty="0">
                <a:solidFill>
                  <a:srgbClr val="CC0000"/>
                </a:solidFill>
              </a:rPr>
              <a:t>  </a:t>
            </a:r>
            <a:endParaRPr lang="ru-RU" sz="13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sz="1300" b="1" dirty="0">
                <a:solidFill>
                  <a:srgbClr val="CC0000"/>
                </a:solidFill>
              </a:rPr>
              <a:t> </a:t>
            </a:r>
            <a:r>
              <a:rPr lang="ru-RU" sz="1600" b="1" dirty="0" smtClean="0">
                <a:solidFill>
                  <a:srgbClr val="000080"/>
                </a:solidFill>
              </a:rPr>
              <a:t>С </a:t>
            </a:r>
            <a:r>
              <a:rPr lang="ru-RU" sz="1600" b="1" dirty="0">
                <a:solidFill>
                  <a:srgbClr val="000080"/>
                </a:solidFill>
              </a:rPr>
              <a:t>утра до вечера</a:t>
            </a:r>
          </a:p>
          <a:p>
            <a:pPr algn="ctr" eaLnBrk="0" hangingPunct="0"/>
            <a:r>
              <a:rPr lang="ru-RU" sz="1600" b="1" dirty="0">
                <a:solidFill>
                  <a:srgbClr val="000080"/>
                </a:solidFill>
              </a:rPr>
              <a:t>Вдвоем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Мы будем строить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Новый дом.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Ты не смотри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По сторонам: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Я строю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и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Подъемный кран.</a:t>
            </a:r>
            <a:endParaRPr lang="ru-RU" sz="16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sz="1600" b="1" i="1" dirty="0">
                <a:solidFill>
                  <a:srgbClr val="000080"/>
                </a:solidFill>
              </a:rPr>
              <a:t>(В.Борисов)</a:t>
            </a:r>
            <a:br>
              <a:rPr lang="ru-RU" sz="1600" b="1" i="1" dirty="0">
                <a:solidFill>
                  <a:srgbClr val="000080"/>
                </a:solidFill>
              </a:rPr>
            </a:br>
            <a:endParaRPr lang="ru-RU" sz="1600" b="1" dirty="0">
              <a:solidFill>
                <a:srgbClr val="CC0000"/>
              </a:solidFill>
            </a:endParaRPr>
          </a:p>
        </p:txBody>
      </p:sp>
      <p:pic>
        <p:nvPicPr>
          <p:cNvPr id="7" name="Picture 9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80928"/>
            <a:ext cx="781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87624" y="332656"/>
            <a:ext cx="6685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+mj-lt"/>
              </a:rPr>
              <a:t>«Центр конструирования»</a:t>
            </a:r>
            <a:endParaRPr lang="ru-RU" sz="4400" dirty="0">
              <a:latin typeface="+mj-lt"/>
            </a:endParaRPr>
          </a:p>
        </p:txBody>
      </p:sp>
      <p:pic>
        <p:nvPicPr>
          <p:cNvPr id="9" name="Picture 9" descr="&amp;Acy;&amp;ncy;&amp;icy;&amp;mcy;&amp;acy;&amp;shcy;&amp;kcy;&amp;icy; &amp;Dcy;&amp;iecy;&amp;t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260648"/>
            <a:ext cx="781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11\Desktop\Новая папка\IMG_20171228_130421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2808312" cy="309538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111\Desktop\Новая папка\IMG_20170905_092901 -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2448272" cy="3095798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360365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11\Desktop\image (3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221088"/>
            <a:ext cx="3168352" cy="2509979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111\Desktop\Новая папка\IMG_20171227_1103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149080"/>
            <a:ext cx="2520280" cy="2592288"/>
          </a:xfrm>
          <a:prstGeom prst="rect">
            <a:avLst/>
          </a:prstGeom>
          <a:ln w="190500" cap="sq">
            <a:solidFill>
              <a:srgbClr val="08C843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</a:rPr>
              <a:t>Центр экспериментирования «Хочу все знать»</a:t>
            </a:r>
            <a:endParaRPr lang="ru-RU" b="1" dirty="0" smtClean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11\Desktop\Новая папка\IMG_20171227_1020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21088"/>
            <a:ext cx="3269844" cy="240913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111\Desktop\Новая папка\IMG_20171227_1027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240360" cy="2441352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111\Desktop\Новая папка\IMG_20171227_102047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84784"/>
            <a:ext cx="2592288" cy="3240360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111\Desktop\Новая папка\IMG_20171227_1019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84784"/>
            <a:ext cx="2376264" cy="2880320"/>
          </a:xfrm>
          <a:prstGeom prst="rect">
            <a:avLst/>
          </a:prstGeom>
          <a:ln w="190500" cap="sq">
            <a:solidFill>
              <a:srgbClr val="7E32A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11\Desktop\detsad-1013706-14883844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221088"/>
            <a:ext cx="3816424" cy="244827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ti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лето</Template>
  <TotalTime>990</TotalTime>
  <Words>127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Специальное оформление</vt:lpstr>
      <vt:lpstr>deti</vt:lpstr>
      <vt:lpstr>Тема Office</vt:lpstr>
      <vt:lpstr>лица</vt:lpstr>
      <vt:lpstr>  Развивающая предметно – пространственная среда в соответствии с ФГОС ДО  в  младшей группе «Смешарики»                                                                                                                                  Подготовила воспитатель                                                                      I квалификационной  категории                                                                     МБДОУ Сосновский детский сад                                     «Аленушка»                                                         Исаева Ольга Васильевна</vt:lpstr>
      <vt:lpstr>Центр для мамочек и папочек</vt:lpstr>
      <vt:lpstr>Слайд 3</vt:lpstr>
      <vt:lpstr>    Центр двигательной  активности                                                   </vt:lpstr>
      <vt:lpstr>Центр игры</vt:lpstr>
      <vt:lpstr>Центр познания                         (занимательных игр )</vt:lpstr>
      <vt:lpstr>«Центр сенсорно-моторного развития»</vt:lpstr>
      <vt:lpstr>     </vt:lpstr>
      <vt:lpstr>Центр экспериментирования «Хочу все знать»</vt:lpstr>
      <vt:lpstr>    </vt:lpstr>
      <vt:lpstr>    Центр театра«В гостях у Сказки»</vt:lpstr>
      <vt:lpstr>«Центр музыки»</vt:lpstr>
      <vt:lpstr>Центр изодеятельности  «Каляки-маляки»</vt:lpstr>
      <vt:lpstr>   Центр природы «Зеленый уголок»   СКАЗКА ЛЕСА Из душистых веток сплетена завеса, Не пускают ветра сосны к сердцу леса... Там в тиши прохладной есть ручей журчащий, Свежий и прохладный, чистый и блестящий... И, пугливо прячась в травке побережной, В тот ручей глядится ландыш белоснежный, И хранит из веток крепкая завеса Дремлющую сказку — сказку в сердце леса... Автор: Г. Галина       </vt:lpstr>
      <vt:lpstr>Спасибо за внимание.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младшая группа  «Непоседы»</dc:title>
  <dc:creator>1</dc:creator>
  <cp:lastModifiedBy>111</cp:lastModifiedBy>
  <cp:revision>117</cp:revision>
  <cp:lastPrinted>2014-10-25T18:25:03Z</cp:lastPrinted>
  <dcterms:created xsi:type="dcterms:W3CDTF">2013-09-15T16:40:16Z</dcterms:created>
  <dcterms:modified xsi:type="dcterms:W3CDTF">2018-01-16T14:42:49Z</dcterms:modified>
</cp:coreProperties>
</file>